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DC7C-4BB9-4DF2-B12C-D7A58000B660}" type="datetimeFigureOut">
              <a:rPr lang="el-GR" smtClean="0"/>
              <a:t>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5C60-7690-478E-BC16-BDE8D356D4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50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5C60-7690-478E-BC16-BDE8D356D409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5C60-7690-478E-BC16-BDE8D356D409}" type="slidenum">
              <a:rPr lang="el-GR" smtClean="0"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853615-BFDE-46DE-814C-47EC6EF6D371}" type="datetimeFigureOut">
              <a:rPr lang="el-GR" smtClean="0"/>
              <a:pPr/>
              <a:t>4/2/2015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urlz MT" pitchFamily="82" charset="0"/>
              </a:rPr>
              <a:t>FRANCOPHONIE 2015</a:t>
            </a:r>
            <a:endParaRPr lang="el-GR" sz="4800" spc="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spc="300" dirty="0" smtClean="0">
                <a:solidFill>
                  <a:srgbClr val="FFC000"/>
                </a:solidFill>
                <a:latin typeface="Cooper Black" pitchFamily="18" charset="0"/>
              </a:rPr>
              <a:t>5ème école primaire d’ </a:t>
            </a:r>
            <a:r>
              <a:rPr lang="en-US" sz="2800" i="1" spc="300" dirty="0" smtClean="0">
                <a:solidFill>
                  <a:srgbClr val="FFC000"/>
                </a:solidFill>
                <a:latin typeface="Cooper Black" pitchFamily="18" charset="0"/>
              </a:rPr>
              <a:t>Ermoupoli</a:t>
            </a:r>
            <a:r>
              <a:rPr lang="en-US" sz="2800" spc="300" dirty="0" smtClean="0">
                <a:solidFill>
                  <a:srgbClr val="FFC000"/>
                </a:solidFill>
                <a:latin typeface="Cooper Black" pitchFamily="18" charset="0"/>
              </a:rPr>
              <a:t> Syrou</a:t>
            </a:r>
            <a:endParaRPr lang="el-GR" sz="2800" spc="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0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424936" cy="1656184"/>
          </a:xfrm>
        </p:spPr>
        <p:txBody>
          <a:bodyPr>
            <a:noAutofit/>
          </a:bodyPr>
          <a:lstStyle/>
          <a:p>
            <a:pPr algn="ctr"/>
            <a: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L’église catholique à la colline de Ano Syros</a:t>
            </a:r>
            <a:b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</a:br>
            <a: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(la kermesse de </a:t>
            </a:r>
            <a:r>
              <a:rPr lang="en-US" sz="2400" b="0" i="1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saint-Georges</a:t>
            </a:r>
            <a: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 à Pâques aussi)</a:t>
            </a:r>
            <a:endParaRPr lang="el-GR" sz="2400" b="0" spc="3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 descr="C:\Users\Sofia\Desktop\ΓΑΛΛΟΦΩΝΙΑ 2015 ΥΛΙΚΟ ΜΑΘΗΤΩΝ\5o gallofonia\e'\spyros pan\assets_LARGE_t_420_10667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08" y="530225"/>
            <a:ext cx="5659222" cy="418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8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4983480"/>
            <a:ext cx="8219256" cy="965800"/>
          </a:xfrm>
        </p:spPr>
        <p:txBody>
          <a:bodyPr>
            <a:noAutofit/>
          </a:bodyPr>
          <a:lstStyle/>
          <a:p>
            <a:pPr algn="ctr"/>
            <a:r>
              <a:rPr lang="en-US" sz="2400" b="0" spc="300" dirty="0" smtClean="0">
                <a:solidFill>
                  <a:srgbClr val="002060"/>
                </a:solidFill>
                <a:effectLst/>
                <a:latin typeface="Cooper Black" pitchFamily="18" charset="0"/>
              </a:rPr>
              <a:t>Pour </a:t>
            </a:r>
            <a:r>
              <a:rPr lang="en-US" sz="2400" b="0" spc="300" dirty="0">
                <a:solidFill>
                  <a:srgbClr val="002060"/>
                </a:solidFill>
                <a:effectLst/>
                <a:latin typeface="Cooper Black" pitchFamily="18" charset="0"/>
              </a:rPr>
              <a:t>votre sejour,il y a des solutions </a:t>
            </a:r>
            <a:r>
              <a:rPr lang="en-US" sz="2400" b="0" spc="300" dirty="0" smtClean="0">
                <a:solidFill>
                  <a:srgbClr val="002060"/>
                </a:solidFill>
                <a:effectLst/>
                <a:latin typeface="Cooper Black" pitchFamily="18" charset="0"/>
              </a:rPr>
              <a:t>magnifiques….</a:t>
            </a:r>
            <a:endParaRPr lang="el-GR" sz="2400" b="0" spc="3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Des hôtels</a:t>
            </a:r>
            <a:endParaRPr lang="el-GR" sz="4000" spc="3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Des bistrots </a:t>
            </a:r>
            <a:endParaRPr lang="el-GR" sz="4000" spc="3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Sofia\Desktop\ΓΑΛΛΟΦΩΝΙΑ 2015 ΥΛΙΚΟ ΜΑΘΗΤΩΝ\5o gallofonia\e'\vagelis-stratos\PIC0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930650" cy="2947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fia\Desktop\ΓΑΛΛΟΦΩΝΙΑ 2015 ΥΛΙΚΟ ΜΑΘΗΤΩΝ\5o gallofonia\e'\vagelis-stratos\PIC00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12890" cy="293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r>
              <a:rPr lang="en-US" b="0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Pour vous relaxer un peu….</a:t>
            </a:r>
            <a:endParaRPr lang="el-GR" b="0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388712" cy="7921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urlz MT" pitchFamily="82" charset="0"/>
              </a:rPr>
              <a:t>Des cafés mignons</a:t>
            </a:r>
            <a:endParaRPr lang="el-GR" sz="3200" spc="3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067944" y="620688"/>
            <a:ext cx="4804177" cy="7921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spc="300" dirty="0">
                <a:solidFill>
                  <a:schemeClr val="accent6">
                    <a:lumMod val="40000"/>
                    <a:lumOff val="60000"/>
                  </a:schemeClr>
                </a:solidFill>
                <a:latin typeface="Curlz MT" pitchFamily="82" charset="0"/>
              </a:rPr>
              <a:t>d</a:t>
            </a:r>
            <a:r>
              <a:rPr lang="en-US" sz="3200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urlz MT" pitchFamily="82" charset="0"/>
              </a:rPr>
              <a:t>ans des rues pittoresques</a:t>
            </a:r>
            <a:endParaRPr lang="el-GR" sz="3200" spc="3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C:\Users\Sofia\Desktop\ΓΑΛΛΟΦΩΝΙΑ 2015 ΥΛΙΚΟ ΜΑΘΗΤΩΝ\5o gallofonia\e'\vagelis-stratos\PIC000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096344" cy="316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fia\Desktop\ΓΑΛΛΟΦΩΝΙΑ 2015 ΥΛΙΚΟ ΜΑΘΗΤΩΝ\5o gallofonia\e'\vagelis-stratos\PIC00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930650" cy="3222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rmAutofit/>
          </a:bodyPr>
          <a:lstStyle/>
          <a:p>
            <a:pPr algn="ctr"/>
            <a:r>
              <a:rPr lang="en-US" sz="4000" b="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Comment venir à Syros?</a:t>
            </a:r>
            <a:endParaRPr lang="el-GR" sz="4000" b="0" spc="3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En avion</a:t>
            </a:r>
            <a:endParaRPr lang="el-GR" sz="4000" spc="3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En bateau</a:t>
            </a:r>
            <a:endParaRPr lang="el-GR" sz="4000" spc="3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Sofia\Desktop\ΓΑΛΛΟΦΩΝΙΑ 2015 ΥΛΙΚΟ ΜΑΘΗΤΩΝ\5o gallofonia\e'\anastasie\aerodromio syrou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50721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http://upload.wikimedia.org/wikipedia/commons/thumb/a/a4/Night_view_of_Ermoupoli.jpg/250px-Night_view_of_Ermoupol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63" y="1700808"/>
            <a:ext cx="343096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7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spc="300" dirty="0" smtClean="0">
                <a:solidFill>
                  <a:srgbClr val="002060"/>
                </a:solidFill>
                <a:latin typeface="Curlz MT" pitchFamily="82" charset="0"/>
              </a:rPr>
              <a:t>On vous attend!!!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352928" cy="1728192"/>
          </a:xfrm>
        </p:spPr>
        <p:txBody>
          <a:bodyPr>
            <a:normAutofit/>
          </a:bodyPr>
          <a:lstStyle/>
          <a:p>
            <a:pPr algn="ctr"/>
            <a:r>
              <a:rPr lang="en-US" sz="2800" spc="300" dirty="0" smtClean="0">
                <a:solidFill>
                  <a:srgbClr val="FFC000"/>
                </a:solidFill>
                <a:latin typeface="Cooper Black" pitchFamily="18" charset="0"/>
              </a:rPr>
              <a:t>Les élèves et le professeur de français de la 5ème école primaire d’</a:t>
            </a:r>
            <a:r>
              <a:rPr lang="en-US" sz="2800" i="1" spc="300" dirty="0" smtClean="0">
                <a:solidFill>
                  <a:srgbClr val="FFC000"/>
                </a:solidFill>
                <a:latin typeface="Cooper Black" pitchFamily="18" charset="0"/>
              </a:rPr>
              <a:t>Ermoupoli</a:t>
            </a:r>
            <a:r>
              <a:rPr lang="en-US" sz="2800" spc="300" dirty="0" smtClean="0">
                <a:solidFill>
                  <a:srgbClr val="FFC000"/>
                </a:solidFill>
                <a:latin typeface="Cooper Black" pitchFamily="18" charset="0"/>
              </a:rPr>
              <a:t> Syrou</a:t>
            </a: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55888" cy="115212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0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On vous invite à un voyage à Syros, l’amalgame de deux sectes (chrétiens orthodoxes et catholiques)!!!</a:t>
            </a:r>
            <a:endParaRPr lang="el-GR" sz="2000" b="0" spc="3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C:\Users\Sofia\Desktop\ΓΑΛΛΟΦΩΝΙΑ 2015 ΥΛΙΚΟ ΜΑΘΗΤΩΝ\5o gallofonia\e'\anastasie\fotografies surou gia gallika anastasias\10846569_10154895784130587_69376745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96744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2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r>
              <a:rPr lang="en-US" sz="4000" spc="300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En hiver, </a:t>
            </a:r>
            <a:r>
              <a:rPr lang="en-US" sz="4000" spc="300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la </a:t>
            </a:r>
            <a:r>
              <a:rPr lang="en-US" sz="4000" spc="300" dirty="0" err="1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zénitude</a:t>
            </a:r>
            <a:r>
              <a:rPr lang="en-US" sz="4000" spc="300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de la </a:t>
            </a:r>
            <a:r>
              <a:rPr lang="en-US" sz="4000" spc="300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neige….</a:t>
            </a:r>
            <a:endParaRPr lang="el-GR" sz="4000" spc="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urlz MT" pitchFamily="82" charset="0"/>
              </a:rPr>
              <a:t>À la montagne</a:t>
            </a:r>
            <a:endParaRPr lang="el-GR" sz="36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En ville</a:t>
            </a:r>
            <a:endParaRPr lang="el-GR" sz="3600" spc="3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ofia\Desktop\ΓΑΛΛΟΦΩΝΙΑ 2015 ΥΛΙΚΟ ΜΑΘΗΤΩΝ\5o gallofonia\e'\anastasie\fotografies surou gia gallika anastasias\IMG_70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881222"/>
            <a:ext cx="3930650" cy="2622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fia\Desktop\ΓΑΛΛΟΦΩΝΙΑ 2015 ΥΛΙΚΟ ΜΑΘΗΤΩΝ\5o gallofonia\e'\anastasie\fotografies surou gia gallika anastasias\ΧΙΟΝΙΑ_ΣΥΡΟΣ_ΠΑΛΙΕΣ_ΦΩΤΟΓΡΑΦΙΕΣ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874057"/>
            <a:ext cx="3930650" cy="263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2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983480"/>
            <a:ext cx="8363272" cy="821784"/>
          </a:xfrm>
        </p:spPr>
        <p:txBody>
          <a:bodyPr>
            <a:noAutofit/>
          </a:bodyPr>
          <a:lstStyle/>
          <a:p>
            <a:r>
              <a:rPr lang="en-US" sz="2800" b="0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Cooper Black" pitchFamily="18" charset="0"/>
              </a:rPr>
              <a:t>En été, il y a des plages magnifiques…</a:t>
            </a:r>
            <a:endParaRPr lang="el-GR" sz="2800" b="0" spc="3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urlz MT" pitchFamily="82" charset="0"/>
              </a:rPr>
              <a:t>Azolimnos</a:t>
            </a:r>
            <a:endParaRPr lang="el-GR" sz="40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urlz MT" pitchFamily="82" charset="0"/>
              </a:rPr>
              <a:t>Vari</a:t>
            </a:r>
            <a:endParaRPr lang="el-GR" sz="40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Θέση περιεχομένου 6" descr="Παραλία Αζολίμνου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907084"/>
            <a:ext cx="3930650" cy="257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Θέση περιεχομένου 7" descr="Παραλίας Βάρη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907084"/>
            <a:ext cx="3930650" cy="257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040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Autofit/>
          </a:bodyPr>
          <a:lstStyle/>
          <a:p>
            <a:pPr algn="ctr"/>
            <a:r>
              <a:rPr lang="en-US" sz="2800" b="0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Cooper Black" pitchFamily="18" charset="0"/>
              </a:rPr>
              <a:t>Ce sont les plages les plus visitées par les touristes de Syros</a:t>
            </a:r>
            <a:endParaRPr lang="el-GR" sz="2800" b="0" spc="3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Galissas</a:t>
            </a:r>
            <a:endParaRPr lang="el-GR" sz="4000" spc="3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urlz MT" pitchFamily="82" charset="0"/>
              </a:rPr>
              <a:t>Kini</a:t>
            </a:r>
            <a:endParaRPr lang="el-GR" sz="40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Θέση περιεχομένου 6" descr="Παραλία Γαλησσά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907084"/>
            <a:ext cx="3930650" cy="257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Θέση περιεχομένου 7" descr="Παραλίου Κινίου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907084"/>
            <a:ext cx="3930650" cy="257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9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568952" cy="1296144"/>
          </a:xfrm>
        </p:spPr>
        <p:txBody>
          <a:bodyPr>
            <a:normAutofit/>
          </a:bodyPr>
          <a:lstStyle/>
          <a:p>
            <a:pPr algn="ctr"/>
            <a:r>
              <a:rPr lang="en-US" sz="2400" b="0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Cooper Black" pitchFamily="18" charset="0"/>
              </a:rPr>
              <a:t>Près du port central, il y a la plage </a:t>
            </a:r>
            <a:r>
              <a:rPr lang="en-US" sz="2800" b="0" i="1" spc="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Vaporia</a:t>
            </a:r>
            <a:r>
              <a:rPr lang="en-US" sz="2400" b="0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Cooper Black" pitchFamily="18" charset="0"/>
              </a:rPr>
              <a:t>!</a:t>
            </a:r>
            <a:endParaRPr lang="el-GR" sz="2400" b="0" spc="3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C:\Users\Sofia\Desktop\ΓΑΛΛΟΦΩΝΙΑ 2015 ΥΛΙΚΟ ΜΑΘΗΤΩΝ\5o gallofonia\st'\EYA\ΣΥΡΟΣ\header-back-syr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569769" cy="44038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4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496944" cy="1224136"/>
          </a:xfrm>
        </p:spPr>
        <p:txBody>
          <a:bodyPr>
            <a:normAutofit/>
          </a:bodyPr>
          <a:lstStyle/>
          <a:p>
            <a:pPr algn="ctr"/>
            <a:r>
              <a:rPr lang="en-US" sz="2400" b="0" i="1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Ermoupoli</a:t>
            </a:r>
            <a: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,la capitale et le port central de l’ île (aujourd’hui et hier)  </a:t>
            </a:r>
            <a:endParaRPr lang="el-GR" sz="2400" b="0" spc="30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urlz MT" pitchFamily="82" charset="0"/>
              </a:rPr>
              <a:t>Ermoupoli</a:t>
            </a:r>
            <a:endParaRPr lang="el-GR" sz="40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urlz MT" pitchFamily="82" charset="0"/>
              </a:rPr>
              <a:t>Le port central</a:t>
            </a:r>
            <a:endParaRPr lang="el-GR" sz="40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Sofia\Desktop\ΓΑΛΛΟΦΩΝΙΑ 2015 ΥΛΙΚΟ ΜΑΘΗΤΩΝ\5o gallofonia\st'\EYA\ΣΥΡΟΣ\ermoupoli1_resiz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00400" cy="2014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fia\Desktop\ΓΑΛΛΟΦΩΝΙΑ 2015 ΥΛΙΚΟ ΜΑΘΗΤΩΝ\5o gallofonia\st'\EYA\ΣΥΡΟΣ\Syros-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19366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fia\Desktop\ΓΑΛΛΟΦΩΝΙΑ 2015 ΥΛΙΚΟ ΜΑΘΗΤΩΝ\5o gallofonia\st'\EYA\ΣΥΡΟΣ\20756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559043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0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Les principaux bâtiments historiques d’Ermoupoli, plein de bravos à leurs architectes </a:t>
            </a:r>
            <a:r>
              <a:rPr lang="en-US" sz="2400" b="0" i="1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Tsiller</a:t>
            </a:r>
            <a:r>
              <a:rPr lang="en-US" sz="2400" b="0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 et </a:t>
            </a:r>
            <a:r>
              <a:rPr lang="en-US" sz="2400" b="0" i="1" spc="300" dirty="0" smtClean="0">
                <a:solidFill>
                  <a:srgbClr val="C00000"/>
                </a:solidFill>
                <a:effectLst/>
                <a:latin typeface="Cooper Black" pitchFamily="18" charset="0"/>
              </a:rPr>
              <a:t>Sabeau</a:t>
            </a:r>
            <a:endParaRPr lang="el-GR" sz="2400" b="0" i="1" spc="3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urlz MT" pitchFamily="82" charset="0"/>
              </a:rPr>
              <a:t>La mairie</a:t>
            </a:r>
            <a:endParaRPr lang="el-GR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urlz MT" pitchFamily="82" charset="0"/>
              </a:rPr>
              <a:t>Le théâtre Apollon</a:t>
            </a:r>
            <a:endParaRPr lang="el-GR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Sofia\Desktop\ΓΑΛΛΟΦΩΝΙΑ 2015 ΥΛΙΚΟ ΜΑΘΗΤΩΝ\5o gallofonia\st'\EYA\ΣΥΡΟΣ\syros-sightseein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30650" cy="27596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fia\Desktop\ΓΑΛΛΟΦΩΝΙΑ 2015 ΥΛΙΚΟ ΜΑΘΗΤΩΝ\5o gallofonia\st'\stefania\unnamed[7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724090"/>
            <a:ext cx="3930650" cy="2785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3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152128"/>
          </a:xfrm>
        </p:spPr>
        <p:txBody>
          <a:bodyPr>
            <a:noAutofit/>
          </a:bodyPr>
          <a:lstStyle/>
          <a:p>
            <a:pPr algn="ctr"/>
            <a:r>
              <a:rPr lang="en-US" sz="2800" b="0" i="1" spc="3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Saint-Nicolas</a:t>
            </a:r>
            <a:r>
              <a:rPr lang="en-US" sz="2800" b="0" spc="3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, l’église centrale </a:t>
            </a:r>
            <a:r>
              <a:rPr lang="en-US" sz="2800" b="0" spc="3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orthodoxe(le </a:t>
            </a:r>
            <a:r>
              <a:rPr lang="en-US" sz="2800" b="0" spc="3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grigri</a:t>
            </a:r>
            <a:r>
              <a:rPr lang="en-US" sz="2800" b="0" spc="3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 des </a:t>
            </a:r>
            <a:r>
              <a:rPr lang="en-US" sz="2800" b="0" spc="3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chrétiens</a:t>
            </a:r>
            <a:r>
              <a:rPr lang="en-US" sz="2800" b="0" spc="3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oper Black" pitchFamily="18" charset="0"/>
              </a:rPr>
              <a:t>)</a:t>
            </a:r>
            <a:endParaRPr lang="el-GR" sz="2800" b="0" spc="3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 descr="C:\Users\Sofia\Desktop\ΓΑΛΛΟΦΩΝΙΑ 2015 ΥΛΙΚΟ ΜΑΘΗΤΩΝ\5o gallofonia\e'\spyros pan\th[5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368546" cy="265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593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191</Words>
  <Application>Microsoft Office PowerPoint</Application>
  <PresentationFormat>Προβολή στην οθόνη (4:3)</PresentationFormat>
  <Paragraphs>34</Paragraphs>
  <Slides>14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Άποψη</vt:lpstr>
      <vt:lpstr>FRANCOPHONIE 2015</vt:lpstr>
      <vt:lpstr>On vous invite à un voyage à Syros, l’amalgame de deux sectes (chrétiens orthodoxes et catholiques)!!!</vt:lpstr>
      <vt:lpstr>En hiver, la zénitude de la neige….</vt:lpstr>
      <vt:lpstr>En été, il y a des plages magnifiques…</vt:lpstr>
      <vt:lpstr>Ce sont les plages les plus visitées par les touristes de Syros</vt:lpstr>
      <vt:lpstr>Près du port central, il y a la plage Vaporia!</vt:lpstr>
      <vt:lpstr>Ermoupoli,la capitale et le port central de l’ île (aujourd’hui et hier)  </vt:lpstr>
      <vt:lpstr>Les principaux bâtiments historiques d’Ermoupoli, plein de bravos à leurs architectes Tsiller et Sabeau</vt:lpstr>
      <vt:lpstr>Saint-Nicolas, l’église centrale orthodoxe(le grigri des chrétiens)</vt:lpstr>
      <vt:lpstr>L’église catholique à la colline de Ano Syros (la kermesse de saint-Georges à Pâques aussi)</vt:lpstr>
      <vt:lpstr>Pour votre sejour,il y a des solutions magnifiques….</vt:lpstr>
      <vt:lpstr>Pour vous relaxer un peu….</vt:lpstr>
      <vt:lpstr>Comment venir à Syros?</vt:lpstr>
      <vt:lpstr>On vous attend!!!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FRANCOPHONIE 2015</dc:title>
  <dc:creator>SOPHIE Α</dc:creator>
  <cp:lastModifiedBy>Sofia</cp:lastModifiedBy>
  <cp:revision>86</cp:revision>
  <dcterms:created xsi:type="dcterms:W3CDTF">2015-01-26T17:03:22Z</dcterms:created>
  <dcterms:modified xsi:type="dcterms:W3CDTF">2015-02-04T21:56:52Z</dcterms:modified>
</cp:coreProperties>
</file>